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7"/>
    <p:restoredTop sz="94590"/>
  </p:normalViewPr>
  <p:slideViewPr>
    <p:cSldViewPr snapToGrid="0" snapToObjects="1">
      <p:cViewPr>
        <p:scale>
          <a:sx n="69" d="100"/>
          <a:sy n="69" d="100"/>
        </p:scale>
        <p:origin x="1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EF9C-42D1-8449-99AF-23E9BB2353A7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B3F58-67BB-624B-BD7E-DBC3370064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10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56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577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46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23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4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78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5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33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28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75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3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D8F2-DB5E-F84A-B563-1FBAF2BDD5F6}" type="datetimeFigureOut">
              <a:rPr kumimoji="1" lang="ko-KR" altLang="en-US" smtClean="0"/>
              <a:t>2016. 11. 1.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5BE6E-151E-014C-914B-9F3585369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17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kumimoji="1" lang="en-US" altLang="ko-KR" sz="8000" b="1" dirty="0" err="1" smtClean="0"/>
              <a:t>Kibana</a:t>
            </a:r>
            <a:r>
              <a:rPr kumimoji="1" lang="en-US" altLang="ko-KR" sz="8000" b="1" dirty="0"/>
              <a:t/>
            </a:r>
            <a:br>
              <a:rPr kumimoji="1" lang="en-US" altLang="ko-KR" sz="8000" b="1" dirty="0"/>
            </a:br>
            <a:r>
              <a:rPr kumimoji="1" lang="en-US" altLang="ko-KR" sz="8000" b="1" dirty="0"/>
              <a:t>Visualization </a:t>
            </a:r>
            <a:r>
              <a:rPr kumimoji="1" lang="en-US" altLang="ko-KR" sz="8000" b="1" dirty="0" smtClean="0"/>
              <a:t>guide</a:t>
            </a:r>
            <a:endParaRPr kumimoji="1" lang="ko-KR" altLang="en-US" sz="8000" b="1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7200" b="1" dirty="0" smtClean="0"/>
              <a:t>Stage1</a:t>
            </a:r>
            <a:endParaRPr kumimoji="1"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02341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0"/>
            <a:ext cx="10504967" cy="585135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처음 생성되는 </a:t>
            </a:r>
            <a:r>
              <a:rPr kumimoji="1" lang="en-US" altLang="ko-KR" dirty="0" smtClean="0"/>
              <a:t>pie chart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데이터를 분류하는 기준이 없으므로 전체 건수를 하나의 분류로 </a:t>
            </a: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를 생성한다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6"/>
            <a:ext cx="9405257" cy="524865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region (</a:t>
            </a:r>
            <a:r>
              <a:rPr kumimoji="1" lang="en-US" altLang="ko-KR" dirty="0" err="1" smtClean="0"/>
              <a:t>zipcode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별로 접속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로 시각화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Split chart &gt; Aggregation(Terms) &gt; Field(</a:t>
            </a:r>
            <a:r>
              <a:rPr kumimoji="1" lang="en-US" altLang="ko-KR" dirty="0" err="1" smtClean="0"/>
              <a:t>listening_zip_code</a:t>
            </a:r>
            <a:r>
              <a:rPr kumimoji="1" lang="en-US" altLang="ko-KR" dirty="0" smtClean="0"/>
              <a:t>) &gt; Order by(Count) &gt; Oder(Descending, 5)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0" y="1255719"/>
            <a:ext cx="2481943" cy="3614861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1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" y="0"/>
            <a:ext cx="8980504" cy="520712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가장 많이 접속한 </a:t>
            </a:r>
            <a:r>
              <a:rPr kumimoji="1" lang="en-US" altLang="ko-KR" dirty="0" smtClean="0"/>
              <a:t>top 5 region</a:t>
            </a:r>
            <a:r>
              <a:rPr kumimoji="1" lang="ko-KR" altLang="en-US" dirty="0" smtClean="0"/>
              <a:t>별로 어떤 사용자가 많이 접속했는지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sub pie chart </a:t>
            </a:r>
            <a:r>
              <a:rPr kumimoji="1" lang="ko-KR" altLang="en-US" dirty="0" smtClean="0"/>
              <a:t>생성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Add sub-buckets &gt; split slices &gt; Sub Aggregation(Terms) &gt; Field 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&gt; Order by (count)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0" y="2613425"/>
            <a:ext cx="2332654" cy="2593703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93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17987" y="5766621"/>
            <a:ext cx="1207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시간별로 사용자가 음악을 듣는 추세를 </a:t>
            </a:r>
            <a:r>
              <a:rPr kumimoji="1" lang="en-US" altLang="ko-KR" dirty="0" smtClean="0"/>
              <a:t>line chart</a:t>
            </a:r>
            <a:r>
              <a:rPr kumimoji="1" lang="ko-KR" altLang="en-US" dirty="0" smtClean="0"/>
              <a:t>로 확인해 보자</a:t>
            </a:r>
            <a:endParaRPr kumimoji="1" lang="en-US" altLang="ko-KR" dirty="0" smtClean="0"/>
          </a:p>
          <a:p>
            <a:pPr marL="285750" lvl="1" indent="-285750">
              <a:buFontTx/>
              <a:buChar char="-"/>
            </a:pPr>
            <a:r>
              <a:rPr kumimoji="1" lang="en-US" altLang="ko-KR" dirty="0" smtClean="0"/>
              <a:t>Visualize &gt; Line Chart</a:t>
            </a:r>
            <a:r>
              <a:rPr kumimoji="1" lang="ko-KR" altLang="en-US" dirty="0" smtClean="0"/>
              <a:t> 선택</a:t>
            </a: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3"/>
            <a:ext cx="9610531" cy="49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6"/>
            <a:ext cx="10653525" cy="576969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X-Axis &gt; Aggregation (Date Histogram) &gt; Field(@timestamp) &gt; Interval(Auto)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접속하는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를 시간에 따라 </a:t>
            </a:r>
            <a:r>
              <a:rPr kumimoji="1" lang="en-US" altLang="ko-KR" dirty="0" smtClean="0"/>
              <a:t>line char</a:t>
            </a:r>
            <a:r>
              <a:rPr kumimoji="1" lang="ko-KR" altLang="en-US" dirty="0" smtClean="0"/>
              <a:t>를 보여준다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Interval</a:t>
            </a:r>
            <a:r>
              <a:rPr kumimoji="1" lang="ko-KR" altLang="en-US" dirty="0" smtClean="0"/>
              <a:t>을 </a:t>
            </a:r>
            <a:r>
              <a:rPr kumimoji="1" lang="en-US" altLang="ko-KR" dirty="0" smtClean="0"/>
              <a:t>Auto</a:t>
            </a:r>
            <a:r>
              <a:rPr kumimoji="1" lang="ko-KR" altLang="en-US" dirty="0" smtClean="0"/>
              <a:t>로 지정하면 현재 데이터에 최적화된 </a:t>
            </a:r>
            <a:r>
              <a:rPr kumimoji="1" lang="en-US" altLang="ko-KR" dirty="0" smtClean="0"/>
              <a:t>interval</a:t>
            </a:r>
            <a:r>
              <a:rPr kumimoji="1" lang="ko-KR" altLang="en-US" dirty="0" smtClean="0"/>
              <a:t>을 자동으로 선택해 준다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52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" y="-1"/>
            <a:ext cx="10111736" cy="576662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시간에 따른 전체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가 아닌 </a:t>
            </a:r>
            <a:r>
              <a:rPr kumimoji="1" lang="en-US" altLang="ko-KR" dirty="0" smtClean="0"/>
              <a:t>mobile user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count</a:t>
            </a:r>
            <a:r>
              <a:rPr kumimoji="1" lang="ko-KR" altLang="en-US" dirty="0" smtClean="0"/>
              <a:t>만 확인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Y-Axis &gt; Aggregation (Sum) &gt; Field(</a:t>
            </a:r>
            <a:r>
              <a:rPr kumimoji="1" lang="en-US" altLang="ko-KR" dirty="0" err="1" smtClean="0"/>
              <a:t>ismobile</a:t>
            </a:r>
            <a:r>
              <a:rPr kumimoji="1"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Ismobile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필드는 </a:t>
            </a:r>
            <a:r>
              <a:rPr kumimoji="1" lang="en-US" altLang="ko-KR" dirty="0" smtClean="0"/>
              <a:t>mobile</a:t>
            </a:r>
            <a:r>
              <a:rPr kumimoji="1" lang="ko-KR" altLang="en-US" dirty="0" smtClean="0"/>
              <a:t>로 접속했을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로 설정되므로 </a:t>
            </a:r>
            <a:r>
              <a:rPr kumimoji="1" lang="en-US" altLang="ko-KR" dirty="0" smtClean="0"/>
              <a:t>sum</a:t>
            </a:r>
            <a:r>
              <a:rPr kumimoji="1" lang="ko-KR" altLang="en-US" dirty="0" smtClean="0"/>
              <a:t>을 하면 전체 </a:t>
            </a:r>
            <a:r>
              <a:rPr kumimoji="1" lang="en-US" altLang="ko-KR" dirty="0" smtClean="0"/>
              <a:t>mobile user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수를 표시할 수 있다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67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" y="0"/>
            <a:ext cx="9239840" cy="535924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430720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해당 시간에 </a:t>
            </a:r>
            <a:r>
              <a:rPr kumimoji="1" lang="en-US" altLang="ko-KR" dirty="0" smtClean="0"/>
              <a:t>mobile user </a:t>
            </a:r>
            <a:r>
              <a:rPr kumimoji="1" lang="ko-KR" altLang="en-US" dirty="0" smtClean="0"/>
              <a:t>수는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 축 좌표로 확인을 하고</a:t>
            </a:r>
            <a:r>
              <a:rPr kumimoji="1" lang="en-US" altLang="ko-KR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그 지점에 접속한 </a:t>
            </a:r>
            <a:r>
              <a:rPr kumimoji="1" lang="en-US" altLang="ko-KR" dirty="0" smtClean="0"/>
              <a:t>unique user</a:t>
            </a:r>
            <a:r>
              <a:rPr kumimoji="1" lang="ko-KR" altLang="en-US" dirty="0" smtClean="0"/>
              <a:t> 수를 </a:t>
            </a:r>
            <a:r>
              <a:rPr kumimoji="1" lang="en-US" altLang="ko-KR" dirty="0" smtClean="0"/>
              <a:t>Dot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size</a:t>
            </a:r>
            <a:r>
              <a:rPr kumimoji="1" lang="ko-KR" altLang="en-US" dirty="0" smtClean="0"/>
              <a:t>로 표시하여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개의 정보를 동시에 확인한다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Dot Size &gt; Aggregation(Unique Count) &gt; Field(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4315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76"/>
            <a:ext cx="12192000" cy="552574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4682" y="5673313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해당 시간에 </a:t>
            </a:r>
            <a:r>
              <a:rPr kumimoji="1" lang="en-US" altLang="ko-KR" dirty="0" smtClean="0"/>
              <a:t>mobile user </a:t>
            </a:r>
            <a:r>
              <a:rPr kumimoji="1" lang="ko-KR" altLang="en-US" dirty="0" smtClean="0"/>
              <a:t>수는 </a:t>
            </a:r>
            <a:r>
              <a:rPr kumimoji="1" lang="en-US" altLang="ko-KR" dirty="0" smtClean="0"/>
              <a:t>y</a:t>
            </a:r>
            <a:r>
              <a:rPr kumimoji="1" lang="ko-KR" altLang="en-US" dirty="0" smtClean="0"/>
              <a:t> 축 좌표로 확인을 하고</a:t>
            </a:r>
            <a:r>
              <a:rPr kumimoji="1" lang="en-US" altLang="ko-KR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그 지점에 접속한 </a:t>
            </a:r>
            <a:r>
              <a:rPr kumimoji="1" lang="en-US" altLang="ko-KR" dirty="0" smtClean="0"/>
              <a:t>unique user</a:t>
            </a:r>
            <a:r>
              <a:rPr kumimoji="1" lang="ko-KR" altLang="en-US" dirty="0" smtClean="0"/>
              <a:t> 수를 </a:t>
            </a:r>
            <a:r>
              <a:rPr kumimoji="1" lang="en-US" altLang="ko-KR" dirty="0" smtClean="0"/>
              <a:t>Dot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size</a:t>
            </a:r>
            <a:r>
              <a:rPr kumimoji="1" lang="ko-KR" altLang="en-US" dirty="0" smtClean="0"/>
              <a:t>로 표시하여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개의 정보를 동시에 확인한다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Dot Size &gt; Aggregation(Unique Count) &gt; Field(</a:t>
            </a:r>
            <a:r>
              <a:rPr kumimoji="1" lang="en-US" altLang="ko-KR" dirty="0" err="1" smtClean="0"/>
              <a:t>customer_id</a:t>
            </a:r>
            <a:r>
              <a:rPr kumimoji="1" lang="en-US" altLang="ko-KR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52875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1" y="-4845"/>
            <a:ext cx="9909110" cy="539974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430720"/>
            <a:ext cx="1207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지금까지 생성하여 저장한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들을 </a:t>
            </a:r>
            <a:r>
              <a:rPr kumimoji="1" lang="en-US" altLang="ko-KR" dirty="0" smtClean="0"/>
              <a:t>Dashboard</a:t>
            </a:r>
            <a:r>
              <a:rPr kumimoji="1" lang="ko-KR" altLang="en-US" dirty="0" smtClean="0"/>
              <a:t>로 배치한다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smtClean="0"/>
              <a:t>[Dashboard] &gt; [+]</a:t>
            </a:r>
            <a:r>
              <a:rPr kumimoji="1" lang="ko-KR" altLang="en-US" dirty="0" smtClean="0"/>
              <a:t> 클릭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생성된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들을 클릭하여 화면에 추가하고 원하는 형태로 배치한다</a:t>
            </a:r>
            <a:r>
              <a:rPr kumimoji="1"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98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85"/>
            <a:ext cx="12192000" cy="482692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17987" y="5161935"/>
            <a:ext cx="1092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ES</a:t>
            </a:r>
            <a:r>
              <a:rPr kumimoji="1" lang="ko-KR" altLang="en-US" dirty="0" smtClean="0"/>
              <a:t>에 저장한 데이터를 시각화하기 위한 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name(</a:t>
            </a:r>
            <a:r>
              <a:rPr kumimoji="1" lang="en-US" altLang="ko-KR" dirty="0" err="1" smtClean="0"/>
              <a:t>ba_realtime</a:t>
            </a:r>
            <a:r>
              <a:rPr kumimoji="1" lang="en-US" altLang="ko-KR" smtClean="0"/>
              <a:t>)</a:t>
            </a:r>
            <a:r>
              <a:rPr kumimoji="1" lang="ko-KR" altLang="en-US" smtClean="0"/>
              <a:t>을 </a:t>
            </a:r>
            <a:r>
              <a:rPr kumimoji="1" lang="ko-KR" altLang="en-US" dirty="0" smtClean="0"/>
              <a:t>지정한다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en-US" altLang="ko-KR" dirty="0" err="1" smtClean="0"/>
              <a:t>Kibana</a:t>
            </a:r>
            <a:r>
              <a:rPr kumimoji="1" lang="ko-KR" altLang="en-US" dirty="0" smtClean="0"/>
              <a:t>에서 데이터를 </a:t>
            </a:r>
            <a:r>
              <a:rPr kumimoji="1" lang="en-US" altLang="ko-KR" dirty="0" smtClean="0"/>
              <a:t>display</a:t>
            </a:r>
            <a:r>
              <a:rPr kumimoji="1" lang="ko-KR" altLang="en-US" dirty="0" smtClean="0"/>
              <a:t>하기 위한 기본 </a:t>
            </a:r>
            <a:r>
              <a:rPr kumimoji="1" lang="en-US" altLang="ko-KR" dirty="0" smtClean="0"/>
              <a:t>timestamp</a:t>
            </a:r>
            <a:r>
              <a:rPr kumimoji="1" lang="ko-KR" altLang="en-US" dirty="0" smtClean="0"/>
              <a:t>를 지정한다</a:t>
            </a:r>
            <a:r>
              <a:rPr kumimoji="1"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 </a:t>
            </a:r>
            <a:r>
              <a:rPr kumimoji="1" lang="en-US" altLang="ko-KR" dirty="0" smtClean="0"/>
              <a:t>date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@timestamp</a:t>
            </a:r>
            <a:r>
              <a:rPr kumimoji="1" lang="ko-KR" altLang="en-US" dirty="0" smtClean="0"/>
              <a:t> 중에서 선택할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/>
              <a:t>@timestamp</a:t>
            </a:r>
            <a:r>
              <a:rPr kumimoji="1" lang="ko-KR" altLang="en-US" dirty="0" smtClean="0"/>
              <a:t>를 지정하면 실제 </a:t>
            </a:r>
            <a:r>
              <a:rPr kumimoji="1" lang="en-US" altLang="ko-KR" dirty="0" smtClean="0"/>
              <a:t>data</a:t>
            </a:r>
            <a:r>
              <a:rPr kumimoji="1" lang="ko-KR" altLang="en-US" dirty="0" smtClean="0"/>
              <a:t>가 </a:t>
            </a:r>
            <a:r>
              <a:rPr kumimoji="1" lang="en-US" altLang="ko-KR" dirty="0" smtClean="0"/>
              <a:t>ES</a:t>
            </a:r>
            <a:r>
              <a:rPr kumimoji="1" lang="ko-KR" altLang="en-US" dirty="0" smtClean="0"/>
              <a:t>에 입력된 시간을 기준으로 조회 가능</a:t>
            </a:r>
            <a:endParaRPr kumimoji="1"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064774" y="4265853"/>
            <a:ext cx="1135626" cy="577290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48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7458" cy="5533415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Create</a:t>
            </a:r>
            <a:r>
              <a:rPr kumimoji="1" lang="ko-KR" altLang="en-US" dirty="0" smtClean="0"/>
              <a:t>로 정상적으로 생성하면 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에 대한 본 정보들이 보여진다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95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8"/>
            <a:ext cx="9792929" cy="531166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Discover </a:t>
            </a:r>
            <a:r>
              <a:rPr kumimoji="1" lang="ko-KR" altLang="en-US" dirty="0" smtClean="0"/>
              <a:t>메뉴를 클릭하고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좌측의 </a:t>
            </a:r>
            <a:r>
              <a:rPr kumimoji="1" lang="en-US" altLang="ko-KR" dirty="0" smtClean="0"/>
              <a:t>index</a:t>
            </a:r>
            <a:r>
              <a:rPr kumimoji="1" lang="ko-KR" altLang="en-US" dirty="0" smtClean="0"/>
              <a:t>를 선택한다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현재 입력되고 있는 데이터의 건수를 </a:t>
            </a:r>
            <a:r>
              <a:rPr kumimoji="1" lang="en-US" altLang="ko-KR" dirty="0" smtClean="0"/>
              <a:t>timestamp</a:t>
            </a:r>
            <a:r>
              <a:rPr kumimoji="1" lang="ko-KR" altLang="en-US" dirty="0" smtClean="0"/>
              <a:t>를 기준으로 보여진다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현재 예시는 </a:t>
            </a:r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초 단위로 데이터 건수를 합산하여 보여줌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651819" y="0"/>
            <a:ext cx="796414" cy="462116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0" y="462116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5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아래 전체 </a:t>
            </a:r>
            <a:r>
              <a:rPr kumimoji="1" lang="en-US" altLang="ko-KR" dirty="0" smtClean="0"/>
              <a:t>field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“add”</a:t>
            </a:r>
            <a:r>
              <a:rPr kumimoji="1" lang="ko-KR" altLang="en-US" dirty="0" smtClean="0"/>
              <a:t> 버튼 클릭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좌측의 </a:t>
            </a:r>
            <a:r>
              <a:rPr kumimoji="1" lang="en-US" altLang="ko-KR" dirty="0" smtClean="0"/>
              <a:t>Selected Fields</a:t>
            </a:r>
            <a:r>
              <a:rPr kumimoji="1" lang="ko-KR" altLang="en-US" dirty="0" smtClean="0"/>
              <a:t>에 원하는 </a:t>
            </a:r>
            <a:r>
              <a:rPr kumimoji="1" lang="en-US" altLang="ko-KR" dirty="0" smtClean="0"/>
              <a:t>field</a:t>
            </a:r>
            <a:r>
              <a:rPr kumimoji="1" lang="ko-KR" altLang="en-US" dirty="0" smtClean="0"/>
              <a:t>만 추가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삭제 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35"/>
            <a:ext cx="10353368" cy="556436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0" y="771832"/>
            <a:ext cx="1902542" cy="1519104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35626" y="3718882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84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"/>
            <a:ext cx="12192000" cy="497869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데이터를 검색할 기간을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화면을 </a:t>
            </a:r>
            <a:r>
              <a:rPr kumimoji="1" lang="en-US" altLang="ko-KR" dirty="0" smtClean="0"/>
              <a:t>refresh</a:t>
            </a:r>
            <a:r>
              <a:rPr kumimoji="1" lang="ko-KR" altLang="en-US" dirty="0" smtClean="0"/>
              <a:t>할 기간을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769805" y="471948"/>
            <a:ext cx="5294671" cy="1843549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107560" y="25248"/>
            <a:ext cx="1101213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585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05"/>
            <a:ext cx="10398642" cy="525268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지정한 화면의 구성을 저장한다 </a:t>
            </a:r>
            <a:r>
              <a:rPr kumimoji="1" lang="en-US" altLang="ko-KR" dirty="0" smtClean="0"/>
              <a:t>“BA_S1: Connection count per 30 sec”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최근 </a:t>
            </a:r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분간 데이터를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초 단위로 갱신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ko-KR" altLang="en-US" dirty="0" smtClean="0"/>
              <a:t>원하는 </a:t>
            </a:r>
            <a:r>
              <a:rPr kumimoji="1" lang="en-US" altLang="ko-KR" dirty="0" smtClean="0"/>
              <a:t>fields</a:t>
            </a:r>
            <a:r>
              <a:rPr kumimoji="1" lang="ko-KR" altLang="en-US" dirty="0" smtClean="0"/>
              <a:t>만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9024984" y="295198"/>
            <a:ext cx="766916" cy="46703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21265" y="1039478"/>
            <a:ext cx="2731539" cy="704262"/>
          </a:xfrm>
          <a:prstGeom prst="ellipse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5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" y="-1"/>
            <a:ext cx="10859396" cy="520995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사용자가 음악을 듣는 지역별 비율을  </a:t>
            </a:r>
            <a:r>
              <a:rPr kumimoji="1" lang="en-US" altLang="ko-KR" dirty="0" smtClean="0"/>
              <a:t>pie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chart</a:t>
            </a:r>
            <a:r>
              <a:rPr kumimoji="1" lang="ko-KR" altLang="en-US" dirty="0" smtClean="0"/>
              <a:t>로 시각화해보자</a:t>
            </a:r>
            <a:endParaRPr kumimoji="1" lang="en-US" altLang="ko-KR" dirty="0" smtClean="0"/>
          </a:p>
          <a:p>
            <a:pPr marL="742950" lvl="1" indent="-285750">
              <a:buFontTx/>
              <a:buChar char="-"/>
            </a:pPr>
            <a:r>
              <a:rPr kumimoji="1" lang="en-US" altLang="ko-KR" dirty="0" smtClean="0"/>
              <a:t>Visualize &gt; Pie Chart</a:t>
            </a:r>
            <a:r>
              <a:rPr kumimoji="1" lang="ko-KR" altLang="en-US" dirty="0" smtClean="0"/>
              <a:t> 선택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37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6" y="0"/>
            <a:ext cx="11915554" cy="3155639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17987" y="5766621"/>
            <a:ext cx="1092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smtClean="0"/>
              <a:t>Pie chart</a:t>
            </a:r>
            <a:r>
              <a:rPr kumimoji="1" lang="ko-KR" altLang="en-US" dirty="0" smtClean="0"/>
              <a:t>를 생성하기 위해 사용할 </a:t>
            </a:r>
            <a:r>
              <a:rPr kumimoji="1" lang="en-US" altLang="ko-KR" dirty="0" smtClean="0"/>
              <a:t>index name</a:t>
            </a:r>
            <a:r>
              <a:rPr kumimoji="1" lang="ko-KR" altLang="en-US" dirty="0" smtClean="0"/>
              <a:t>을 지정한다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7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447</Words>
  <Application>Microsoft Macintosh PowerPoint</Application>
  <PresentationFormat>와이드스크린</PresentationFormat>
  <Paragraphs>43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Kibana Visualization guide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21</cp:revision>
  <dcterms:created xsi:type="dcterms:W3CDTF">2016-10-20T01:58:04Z</dcterms:created>
  <dcterms:modified xsi:type="dcterms:W3CDTF">2016-11-01T13:25:18Z</dcterms:modified>
</cp:coreProperties>
</file>